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84DA-E3E0-4099-8BC4-1813584CD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5" y="800100"/>
            <a:ext cx="8447314" cy="3314694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BD63B-9405-4E42-9E2F-07573F9B1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415" y="4909459"/>
            <a:ext cx="8292874" cy="914395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8D03A-9A11-476C-B52A-593F3C0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50CD1-7906-4885-9A4D-B764220D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ECA96-1AD5-41FE-AB5C-68ABD652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09E39A-DA3F-4BDC-A89A-6545C1DD3721}"/>
              </a:ext>
            </a:extLst>
          </p:cNvPr>
          <p:cNvCxnSpPr>
            <a:cxnSpLocks/>
          </p:cNvCxnSpPr>
          <p:nvPr/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98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4882-AC48-4F1E-837D-E154BEED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613106" cy="12828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D34B7-C335-425E-BF89-DB1A0C235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914525"/>
            <a:ext cx="9613106" cy="388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63754-C885-4DC6-962D-C861267B6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A68F-747D-436A-B5BB-2EBC3ED499E4}" type="datetime1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C9693-03CD-4EBD-A3D7-BE310CD5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BBD01-5E50-4FF1-A1D6-B24B7B75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A1D39-AB23-4CEE-BBAA-55B29415D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78644"/>
            <a:ext cx="1912144" cy="5272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20688-FA9B-4ABD-9E9E-C7EADE949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578643"/>
            <a:ext cx="7943848" cy="5272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B1A6B-AE19-4BD4-AE49-43E78CC0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DC11-9E39-40A0-B3DC-E3F2AD04A616}" type="datetime1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2144-27EE-4CE0-B167-F5DBA41B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A40B2-EFB0-47EA-878B-6405E1DC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7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2BEE8-2E4A-4A4A-833E-89D8D794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6CFDA-CDBF-4B24-9EC3-827F540F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8595"/>
            <a:ext cx="9527275" cy="3643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5871D-4A14-4A17-A0ED-7DDA7752B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BD654-899B-4DAF-93B9-1CBCAB5F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7FCA-B968-443D-90A7-E0F3C6D6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F5CC56-CBE8-4152-AD5E-982DD286AA28}"/>
              </a:ext>
            </a:extLst>
          </p:cNvPr>
          <p:cNvCxnSpPr>
            <a:cxnSpLocks/>
          </p:cNvCxnSpPr>
          <p:nvPr/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87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95B8-786F-418B-9367-52B19526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3426"/>
            <a:ext cx="8840344" cy="34890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CF574-9044-4964-B6AE-A3983D595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18488"/>
            <a:ext cx="8840344" cy="90077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A109-E9F9-428E-858A-38375BF1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506-6815-4E0E-B1DE-ECA35C2016DF}" type="datetime1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9BA6F-665B-4D62-84D1-23E03428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A2D7-4390-4B51-90D4-900EAAB1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7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66EE-5127-48B4-A6F6-F5F6B38D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7828"/>
            <a:ext cx="9578683" cy="990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7B8A9-5914-49F9-8E0E-C8723C533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57407"/>
            <a:ext cx="4318906" cy="3725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7D0C2-CAEA-4E31-8FA6-D866315DF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9577" y="2057407"/>
            <a:ext cx="4405746" cy="372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E5DE2-0BD6-45B3-BDB1-675BA058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85F7-A724-48A4-9D33-CEBC5174E865}" type="datetime1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622B7-97C1-4C72-BCA9-290DC716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7BEE3-B3AE-45B6-924A-08ABC951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10397D-8A25-4307-B58D-8DE617EFD26D}"/>
              </a:ext>
            </a:extLst>
          </p:cNvPr>
          <p:cNvCxnSpPr>
            <a:cxnSpLocks/>
          </p:cNvCxnSpPr>
          <p:nvPr/>
        </p:nvCxnSpPr>
        <p:spPr>
          <a:xfrm>
            <a:off x="375523" y="176040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747697-5C57-4DA6-8ED6-CAB14CDD220A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96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2296-2B01-4044-AD7B-497BAC8A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9600"/>
            <a:ext cx="10515600" cy="95149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8880-DE5D-4299-BAC3-D45377C4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89859"/>
            <a:ext cx="4381644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A655D-7A3A-4BA5-B82A-744276BE2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13126"/>
            <a:ext cx="4381644" cy="3121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37933-BDAC-4317-9B7E-E30CF0B42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0530" y="1989859"/>
            <a:ext cx="4487137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5878F-AE56-4F8C-A84A-A8534180D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0531" y="2713127"/>
            <a:ext cx="4487136" cy="3121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F249A-9D93-4A8E-9284-5AB19AC0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6E7A-BDD3-46A3-BEE2-EB821F9236B4}" type="datetime1">
              <a:rPr lang="en-US" smtClean="0"/>
              <a:t>6/28/2022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63883-9438-44C9-877E-EC771D1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ED3CC-D7BA-43BD-973A-B09921F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B03ADF-AEED-49C1-9CF7-7749387E2A4F}"/>
              </a:ext>
            </a:extLst>
          </p:cNvPr>
          <p:cNvCxnSpPr>
            <a:cxnSpLocks/>
          </p:cNvCxnSpPr>
          <p:nvPr/>
        </p:nvCxnSpPr>
        <p:spPr>
          <a:xfrm>
            <a:off x="378503" y="17526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5345CA-2FC8-42B9-85F7-84F77724D011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04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8770-E2EE-4C9B-9F89-128DAC66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16" y="703687"/>
            <a:ext cx="9406190" cy="17225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CE391-8E22-4716-8A8B-C39BA61A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540C-9440-4E7A-B71A-BEFEE06869E3}" type="datetime1">
              <a:rPr lang="en-US" smtClean="0"/>
              <a:t>6/28/2022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C042F-179F-4DBC-80B7-34B89EA27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86EA4-4BE5-4D17-A1DC-196FEA97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1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49B6B-2C1C-452D-9F93-BD9A6F2B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6/28/2022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CA8ED-78AC-4474-8874-E4C424297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0B764-0B68-4801-ADE7-93105912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79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717A-ED7D-43FE-881F-9407FF22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7476"/>
            <a:ext cx="3932237" cy="169371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FE954-332E-4D66-AFFD-A15389A7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97475"/>
            <a:ext cx="5140180" cy="52635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15CDA-9FC3-4F17-963C-DD9E226EC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1194"/>
            <a:ext cx="3932237" cy="3577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C30BE-8EE8-4A41-B20E-ACEFC980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ABFB-60E7-4BA1-866A-7059F058065B}" type="datetime1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B6719-F550-42EF-B377-8E41A46D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A6636-5EF9-499C-A3A0-3021812D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4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38CB-27F1-47CF-B05A-CC068830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822"/>
            <a:ext cx="3932237" cy="16521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C67EA-3155-4708-9B86-D7B2B54FC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03687"/>
            <a:ext cx="5212917" cy="49690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434F1-C813-4E9B-98A4-B0B372CE2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6277"/>
            <a:ext cx="3932237" cy="32464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2A0B8-75E7-465D-84CB-BC9C3FB2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112F-55F4-4776-A323-7418930321C8}" type="datetime1">
              <a:rPr lang="en-US" smtClean="0"/>
              <a:t>6/28/2022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879C9-B751-43BD-8B27-FA18290E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98FB-27B9-46E5-90E3-09B108B0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7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BA68A5-A7C7-4D91-AB95-6E0B6FFD87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93EBF-655A-4373-ADBE-9606BFA9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485160" cy="1282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2994-4D2E-43BB-9D9B-117ED94A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1757"/>
            <a:ext cx="9485163" cy="3706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8926-9DF1-4A3E-8B81-2191D6F75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300" baseline="0">
                <a:solidFill>
                  <a:schemeClr val="accent1"/>
                </a:solidFill>
              </a:defRPr>
            </a:lvl1pPr>
          </a:lstStyle>
          <a:p>
            <a:fld id="{CFBEA57F-793F-4683-BD8A-741FD4B89154}" type="datetime1">
              <a:rPr lang="en-US" smtClean="0"/>
              <a:t>6/28/2022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BD4F-CE83-48A3-9683-19CF03C0A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 cap="all" spc="300" baseline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94939-09B3-4A6E-88F8-4D923A56D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81D2C36F-4504-47C0-B82F-A167342A275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425084-C97A-4C25-AE47-DDECF2DD3ABC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A478A1-0B34-4F2B-88FA-CF47551E5DF9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04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5" r:id="rId6"/>
    <p:sldLayoutId id="2147483680" r:id="rId7"/>
    <p:sldLayoutId id="2147483676" r:id="rId8"/>
    <p:sldLayoutId id="2147483677" r:id="rId9"/>
    <p:sldLayoutId id="2147483678" r:id="rId10"/>
    <p:sldLayoutId id="214748367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BBDDCC-0358-4EDD-9820-287B1D8FD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B3B5E1-901E-49C0-9F76-B48432DE9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76AC87-4A57-1B7C-128B-EA6F1D4F1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633" y="860615"/>
            <a:ext cx="4981274" cy="3426107"/>
          </a:xfrm>
        </p:spPr>
        <p:txBody>
          <a:bodyPr anchor="t">
            <a:normAutofit/>
          </a:bodyPr>
          <a:lstStyle/>
          <a:p>
            <a:r>
              <a:rPr lang="nl-NL" dirty="0"/>
              <a:t>Waar mag ik heen?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9391420-954E-483A-9DCC-9B7F40D64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704879"/>
            <a:ext cx="5158563" cy="1100497"/>
          </a:xfrm>
        </p:spPr>
        <p:txBody>
          <a:bodyPr anchor="ctr">
            <a:normAutofit/>
          </a:bodyPr>
          <a:lstStyle/>
          <a:p>
            <a:r>
              <a:rPr lang="nl-NL" dirty="0"/>
              <a:t>Curaçao of Aruba?</a:t>
            </a: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3155A8-F803-4F5F-A3EF-1D9B498B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8900" y="334927"/>
            <a:ext cx="4309798" cy="61881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actie plaatsing">
            <a:hlinkClick r:id="" action="ppaction://media"/>
            <a:extLst>
              <a:ext uri="{FF2B5EF4-FFF2-40B4-BE49-F238E27FC236}">
                <a16:creationId xmlns:a16="http://schemas.microsoft.com/office/drawing/2014/main" id="{4F7C558D-7789-F6BD-8492-EC9F5C4EA0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7032" y="527207"/>
            <a:ext cx="3293533" cy="58035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BE31AC6-E383-4D2B-9A24-69EEE084D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1666" y="334928"/>
            <a:ext cx="11462589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49F475-10BF-4E7D-9BE8-5329BCAFE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1666" y="4495800"/>
            <a:ext cx="607723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9">
            <a:extLst>
              <a:ext uri="{FF2B5EF4-FFF2-40B4-BE49-F238E27FC236}">
                <a16:creationId xmlns:a16="http://schemas.microsoft.com/office/drawing/2014/main" id="{621E947D-525D-4D2A-B0C3-E1BFCA606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1666" y="6047437"/>
            <a:ext cx="607723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1">
            <a:extLst>
              <a:ext uri="{FF2B5EF4-FFF2-40B4-BE49-F238E27FC236}">
                <a16:creationId xmlns:a16="http://schemas.microsoft.com/office/drawing/2014/main" id="{0215D2F7-CC29-40CD-9AC4-5D39731FF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8900" y="334927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3">
            <a:extLst>
              <a:ext uri="{FF2B5EF4-FFF2-40B4-BE49-F238E27FC236}">
                <a16:creationId xmlns:a16="http://schemas.microsoft.com/office/drawing/2014/main" id="{2DD089E2-CEA3-48C4-9094-610D00D94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12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moVTI">
  <a:themeElements>
    <a:clrScheme name="Custom 73">
      <a:dk1>
        <a:sysClr val="windowText" lastClr="000000"/>
      </a:dk1>
      <a:lt1>
        <a:sysClr val="window" lastClr="FFFFFF"/>
      </a:lt1>
      <a:dk2>
        <a:srgbClr val="192033"/>
      </a:dk2>
      <a:lt2>
        <a:srgbClr val="F3EAD9"/>
      </a:lt2>
      <a:accent1>
        <a:srgbClr val="ED625F"/>
      </a:accent1>
      <a:accent2>
        <a:srgbClr val="2F4FA7"/>
      </a:accent2>
      <a:accent3>
        <a:srgbClr val="76A899"/>
      </a:accent3>
      <a:accent4>
        <a:srgbClr val="D4669D"/>
      </a:accent4>
      <a:accent5>
        <a:srgbClr val="F2855A"/>
      </a:accent5>
      <a:accent6>
        <a:srgbClr val="C44732"/>
      </a:accent6>
      <a:hlink>
        <a:srgbClr val="3F7AAF"/>
      </a:hlink>
      <a:folHlink>
        <a:srgbClr val="9E4687"/>
      </a:folHlink>
    </a:clrScheme>
    <a:fontScheme name="Elephant Univers Condensed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moVTI" id="{DF30D94D-D909-45F8-8565-C675708280D4}" vid="{636A8D8B-0354-48FA-9492-83E81C2616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</Words>
  <Application>Microsoft Office PowerPoint</Application>
  <PresentationFormat>Breedbeeld</PresentationFormat>
  <Paragraphs>2</Paragraphs>
  <Slides>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5" baseType="lpstr">
      <vt:lpstr>Arial</vt:lpstr>
      <vt:lpstr>Elephant</vt:lpstr>
      <vt:lpstr>Univers Condensed</vt:lpstr>
      <vt:lpstr>MemoVTI</vt:lpstr>
      <vt:lpstr>Waar mag ik heen?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Waar mag ik heen?</dc:title>
  <dc:creator>Emira Klumpenaar</dc:creator>
  <cp:lastModifiedBy>Emira Klumpenaar</cp:lastModifiedBy>
  <cp:revision>1</cp:revision>
  <dcterms:created xsi:type="dcterms:W3CDTF">2022-06-28T14:22:57Z</dcterms:created>
  <dcterms:modified xsi:type="dcterms:W3CDTF">2022-06-28T14:31:39Z</dcterms:modified>
</cp:coreProperties>
</file>